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4"/>
  </p:sldMasterIdLst>
  <p:notesMasterIdLst>
    <p:notesMasterId r:id="rId11"/>
  </p:notesMasterIdLst>
  <p:sldIdLst>
    <p:sldId id="256" r:id="rId5"/>
    <p:sldId id="257" r:id="rId6"/>
    <p:sldId id="266" r:id="rId7"/>
    <p:sldId id="269" r:id="rId8"/>
    <p:sldId id="267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3A80F7-25D9-4C35-9FB4-E2A18B40C544}" v="13" dt="2024-07-02T17:16:45.0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 Ukena" userId="13e1f74f-063c-4013-a034-309de61dad60" providerId="ADAL" clId="{53AEA380-6656-460E-952C-24C235BF2395}"/>
    <pc:docChg chg="undo custSel delSld modSld">
      <pc:chgData name="Doug Ukena" userId="13e1f74f-063c-4013-a034-309de61dad60" providerId="ADAL" clId="{53AEA380-6656-460E-952C-24C235BF2395}" dt="2024-02-27T15:34:50.464" v="446" actId="2696"/>
      <pc:docMkLst>
        <pc:docMk/>
      </pc:docMkLst>
      <pc:sldChg chg="modSp mod">
        <pc:chgData name="Doug Ukena" userId="13e1f74f-063c-4013-a034-309de61dad60" providerId="ADAL" clId="{53AEA380-6656-460E-952C-24C235BF2395}" dt="2024-02-26T20:08:02.705" v="24" actId="20577"/>
        <pc:sldMkLst>
          <pc:docMk/>
          <pc:sldMk cId="1577374787" sldId="256"/>
        </pc:sldMkLst>
        <pc:spChg chg="mod">
          <ac:chgData name="Doug Ukena" userId="13e1f74f-063c-4013-a034-309de61dad60" providerId="ADAL" clId="{53AEA380-6656-460E-952C-24C235BF2395}" dt="2024-02-26T20:08:02.705" v="24" actId="20577"/>
          <ac:spMkLst>
            <pc:docMk/>
            <pc:sldMk cId="1577374787" sldId="256"/>
            <ac:spMk id="2" creationId="{16FC2F99-675A-48EC-882F-B2A7D5CF0181}"/>
          </ac:spMkLst>
        </pc:spChg>
        <pc:spChg chg="mod">
          <ac:chgData name="Doug Ukena" userId="13e1f74f-063c-4013-a034-309de61dad60" providerId="ADAL" clId="{53AEA380-6656-460E-952C-24C235BF2395}" dt="2024-02-26T20:07:50.619" v="23" actId="1076"/>
          <ac:spMkLst>
            <pc:docMk/>
            <pc:sldMk cId="1577374787" sldId="256"/>
            <ac:spMk id="3" creationId="{77978425-CED2-478D-B7C7-AE375512D292}"/>
          </ac:spMkLst>
        </pc:spChg>
      </pc:sldChg>
      <pc:sldChg chg="addSp delSp modSp mod">
        <pc:chgData name="Doug Ukena" userId="13e1f74f-063c-4013-a034-309de61dad60" providerId="ADAL" clId="{53AEA380-6656-460E-952C-24C235BF2395}" dt="2024-02-27T15:28:43.177" v="265" actId="20577"/>
        <pc:sldMkLst>
          <pc:docMk/>
          <pc:sldMk cId="2657842518" sldId="257"/>
        </pc:sldMkLst>
        <pc:spChg chg="del">
          <ac:chgData name="Doug Ukena" userId="13e1f74f-063c-4013-a034-309de61dad60" providerId="ADAL" clId="{53AEA380-6656-460E-952C-24C235BF2395}" dt="2024-02-27T15:26:34.702" v="210" actId="21"/>
          <ac:spMkLst>
            <pc:docMk/>
            <pc:sldMk cId="2657842518" sldId="257"/>
            <ac:spMk id="5" creationId="{E39E00C2-E860-8D42-8E15-8AEF07C40922}"/>
          </ac:spMkLst>
        </pc:spChg>
        <pc:spChg chg="mod">
          <ac:chgData name="Doug Ukena" userId="13e1f74f-063c-4013-a034-309de61dad60" providerId="ADAL" clId="{53AEA380-6656-460E-952C-24C235BF2395}" dt="2024-02-27T15:26:25.181" v="208"/>
          <ac:spMkLst>
            <pc:docMk/>
            <pc:sldMk cId="2657842518" sldId="257"/>
            <ac:spMk id="7" creationId="{A44A0C17-5881-4DFE-BE02-FF9FE5906A36}"/>
          </ac:spMkLst>
        </pc:spChg>
        <pc:spChg chg="mod">
          <ac:chgData name="Doug Ukena" userId="13e1f74f-063c-4013-a034-309de61dad60" providerId="ADAL" clId="{53AEA380-6656-460E-952C-24C235BF2395}" dt="2024-02-27T15:28:43.177" v="265" actId="20577"/>
          <ac:spMkLst>
            <pc:docMk/>
            <pc:sldMk cId="2657842518" sldId="257"/>
            <ac:spMk id="10" creationId="{56671039-3A9B-4EC8-AFFD-5E48F488AA70}"/>
          </ac:spMkLst>
        </pc:spChg>
        <pc:spChg chg="add del mod">
          <ac:chgData name="Doug Ukena" userId="13e1f74f-063c-4013-a034-309de61dad60" providerId="ADAL" clId="{53AEA380-6656-460E-952C-24C235BF2395}" dt="2024-02-27T15:25:19.234" v="31" actId="21"/>
          <ac:spMkLst>
            <pc:docMk/>
            <pc:sldMk cId="2657842518" sldId="257"/>
            <ac:spMk id="11" creationId="{425AB8F5-056D-B841-3329-BAF7BB3E4688}"/>
          </ac:spMkLst>
        </pc:spChg>
        <pc:picChg chg="add mod">
          <ac:chgData name="Doug Ukena" userId="13e1f74f-063c-4013-a034-309de61dad60" providerId="ADAL" clId="{53AEA380-6656-460E-952C-24C235BF2395}" dt="2024-02-27T15:25:21.909" v="32" actId="1076"/>
          <ac:picMkLst>
            <pc:docMk/>
            <pc:sldMk cId="2657842518" sldId="257"/>
            <ac:picMk id="6" creationId="{386E2699-4057-A1C3-23C5-54606D6D4793}"/>
          </ac:picMkLst>
        </pc:picChg>
        <pc:picChg chg="del">
          <ac:chgData name="Doug Ukena" userId="13e1f74f-063c-4013-a034-309de61dad60" providerId="ADAL" clId="{53AEA380-6656-460E-952C-24C235BF2395}" dt="2024-02-27T15:26:29.432" v="209" actId="21"/>
          <ac:picMkLst>
            <pc:docMk/>
            <pc:sldMk cId="2657842518" sldId="257"/>
            <ac:picMk id="8" creationId="{5B4D17F6-598E-D319-E33D-C961AA8433D5}"/>
          </ac:picMkLst>
        </pc:picChg>
        <pc:picChg chg="add mod">
          <ac:chgData name="Doug Ukena" userId="13e1f74f-063c-4013-a034-309de61dad60" providerId="ADAL" clId="{53AEA380-6656-460E-952C-24C235BF2395}" dt="2024-02-27T15:27:22.039" v="214" actId="1076"/>
          <ac:picMkLst>
            <pc:docMk/>
            <pc:sldMk cId="2657842518" sldId="257"/>
            <ac:picMk id="15" creationId="{02734CFF-5C20-6629-348D-532B2C200D56}"/>
          </ac:picMkLst>
        </pc:picChg>
        <pc:picChg chg="del">
          <ac:chgData name="Doug Ukena" userId="13e1f74f-063c-4013-a034-309de61dad60" providerId="ADAL" clId="{53AEA380-6656-460E-952C-24C235BF2395}" dt="2024-02-27T15:24:59.727" v="28" actId="478"/>
          <ac:picMkLst>
            <pc:docMk/>
            <pc:sldMk cId="2657842518" sldId="257"/>
            <ac:picMk id="19" creationId="{53F6CF12-4981-4949-80E9-F7577099382B}"/>
          </ac:picMkLst>
        </pc:picChg>
      </pc:sldChg>
      <pc:sldChg chg="del">
        <pc:chgData name="Doug Ukena" userId="13e1f74f-063c-4013-a034-309de61dad60" providerId="ADAL" clId="{53AEA380-6656-460E-952C-24C235BF2395}" dt="2024-02-27T14:10:04.836" v="25" actId="2696"/>
        <pc:sldMkLst>
          <pc:docMk/>
          <pc:sldMk cId="3418646368" sldId="258"/>
        </pc:sldMkLst>
      </pc:sldChg>
      <pc:sldChg chg="del">
        <pc:chgData name="Doug Ukena" userId="13e1f74f-063c-4013-a034-309de61dad60" providerId="ADAL" clId="{53AEA380-6656-460E-952C-24C235BF2395}" dt="2024-02-27T14:10:15.245" v="26" actId="2696"/>
        <pc:sldMkLst>
          <pc:docMk/>
          <pc:sldMk cId="3002522055" sldId="259"/>
        </pc:sldMkLst>
      </pc:sldChg>
      <pc:sldChg chg="del">
        <pc:chgData name="Doug Ukena" userId="13e1f74f-063c-4013-a034-309de61dad60" providerId="ADAL" clId="{53AEA380-6656-460E-952C-24C235BF2395}" dt="2024-02-27T14:10:15.245" v="26" actId="2696"/>
        <pc:sldMkLst>
          <pc:docMk/>
          <pc:sldMk cId="2186224350" sldId="260"/>
        </pc:sldMkLst>
      </pc:sldChg>
      <pc:sldChg chg="del">
        <pc:chgData name="Doug Ukena" userId="13e1f74f-063c-4013-a034-309de61dad60" providerId="ADAL" clId="{53AEA380-6656-460E-952C-24C235BF2395}" dt="2024-02-27T14:10:15.245" v="26" actId="2696"/>
        <pc:sldMkLst>
          <pc:docMk/>
          <pc:sldMk cId="278356058" sldId="263"/>
        </pc:sldMkLst>
      </pc:sldChg>
      <pc:sldChg chg="del">
        <pc:chgData name="Doug Ukena" userId="13e1f74f-063c-4013-a034-309de61dad60" providerId="ADAL" clId="{53AEA380-6656-460E-952C-24C235BF2395}" dt="2024-02-27T14:10:15.245" v="26" actId="2696"/>
        <pc:sldMkLst>
          <pc:docMk/>
          <pc:sldMk cId="1037411612" sldId="264"/>
        </pc:sldMkLst>
      </pc:sldChg>
      <pc:sldChg chg="addSp delSp modSp mod">
        <pc:chgData name="Doug Ukena" userId="13e1f74f-063c-4013-a034-309de61dad60" providerId="ADAL" clId="{53AEA380-6656-460E-952C-24C235BF2395}" dt="2024-02-27T15:32:51.300" v="398" actId="2711"/>
        <pc:sldMkLst>
          <pc:docMk/>
          <pc:sldMk cId="1955188919" sldId="266"/>
        </pc:sldMkLst>
        <pc:spChg chg="mod">
          <ac:chgData name="Doug Ukena" userId="13e1f74f-063c-4013-a034-309de61dad60" providerId="ADAL" clId="{53AEA380-6656-460E-952C-24C235BF2395}" dt="2024-02-27T15:32:30.202" v="397" actId="207"/>
          <ac:spMkLst>
            <pc:docMk/>
            <pc:sldMk cId="1955188919" sldId="266"/>
            <ac:spMk id="3" creationId="{C0FF8500-71A9-8C11-82B3-677AAE40A004}"/>
          </ac:spMkLst>
        </pc:spChg>
        <pc:spChg chg="add del mod">
          <ac:chgData name="Doug Ukena" userId="13e1f74f-063c-4013-a034-309de61dad60" providerId="ADAL" clId="{53AEA380-6656-460E-952C-24C235BF2395}" dt="2024-02-27T15:29:02.338" v="268" actId="21"/>
          <ac:spMkLst>
            <pc:docMk/>
            <pc:sldMk cId="1955188919" sldId="266"/>
            <ac:spMk id="6" creationId="{97952091-D9BF-D2E4-E9D8-C8C36F03CB9C}"/>
          </ac:spMkLst>
        </pc:spChg>
        <pc:spChg chg="mod">
          <ac:chgData name="Doug Ukena" userId="13e1f74f-063c-4013-a034-309de61dad60" providerId="ADAL" clId="{53AEA380-6656-460E-952C-24C235BF2395}" dt="2024-02-27T15:32:51.300" v="398" actId="2711"/>
          <ac:spMkLst>
            <pc:docMk/>
            <pc:sldMk cId="1955188919" sldId="266"/>
            <ac:spMk id="8" creationId="{7FF38C92-0D2D-F633-709B-F63DEC2B4E26}"/>
          </ac:spMkLst>
        </pc:spChg>
        <pc:picChg chg="del">
          <ac:chgData name="Doug Ukena" userId="13e1f74f-063c-4013-a034-309de61dad60" providerId="ADAL" clId="{53AEA380-6656-460E-952C-24C235BF2395}" dt="2024-02-27T15:28:51.851" v="266" actId="478"/>
          <ac:picMkLst>
            <pc:docMk/>
            <pc:sldMk cId="1955188919" sldId="266"/>
            <ac:picMk id="7" creationId="{24E30C38-3C8A-4EE1-3B6A-654AF5E7E072}"/>
          </ac:picMkLst>
        </pc:picChg>
        <pc:picChg chg="del">
          <ac:chgData name="Doug Ukena" userId="13e1f74f-063c-4013-a034-309de61dad60" providerId="ADAL" clId="{53AEA380-6656-460E-952C-24C235BF2395}" dt="2024-02-27T15:28:53.538" v="267" actId="478"/>
          <ac:picMkLst>
            <pc:docMk/>
            <pc:sldMk cId="1955188919" sldId="266"/>
            <ac:picMk id="10" creationId="{2B4B2B2E-1E9C-4C14-F695-BFACA07DF481}"/>
          </ac:picMkLst>
        </pc:picChg>
        <pc:picChg chg="add mod">
          <ac:chgData name="Doug Ukena" userId="13e1f74f-063c-4013-a034-309de61dad60" providerId="ADAL" clId="{53AEA380-6656-460E-952C-24C235BF2395}" dt="2024-02-27T15:29:49.685" v="272" actId="1076"/>
          <ac:picMkLst>
            <pc:docMk/>
            <pc:sldMk cId="1955188919" sldId="266"/>
            <ac:picMk id="11" creationId="{897F61FF-722D-949C-6453-614EA64DA830}"/>
          </ac:picMkLst>
        </pc:picChg>
        <pc:picChg chg="add mod">
          <ac:chgData name="Doug Ukena" userId="13e1f74f-063c-4013-a034-309de61dad60" providerId="ADAL" clId="{53AEA380-6656-460E-952C-24C235BF2395}" dt="2024-02-27T15:31:09.886" v="314" actId="1076"/>
          <ac:picMkLst>
            <pc:docMk/>
            <pc:sldMk cId="1955188919" sldId="266"/>
            <ac:picMk id="13" creationId="{7549CFCC-EE3E-C4D3-F1D1-D1EA84DC0D21}"/>
          </ac:picMkLst>
        </pc:picChg>
      </pc:sldChg>
      <pc:sldChg chg="addSp delSp modSp mod">
        <pc:chgData name="Doug Ukena" userId="13e1f74f-063c-4013-a034-309de61dad60" providerId="ADAL" clId="{53AEA380-6656-460E-952C-24C235BF2395}" dt="2024-02-27T15:34:42.289" v="444" actId="207"/>
        <pc:sldMkLst>
          <pc:docMk/>
          <pc:sldMk cId="1726415674" sldId="267"/>
        </pc:sldMkLst>
        <pc:spChg chg="mod">
          <ac:chgData name="Doug Ukena" userId="13e1f74f-063c-4013-a034-309de61dad60" providerId="ADAL" clId="{53AEA380-6656-460E-952C-24C235BF2395}" dt="2024-02-27T15:34:42.289" v="444" actId="207"/>
          <ac:spMkLst>
            <pc:docMk/>
            <pc:sldMk cId="1726415674" sldId="267"/>
            <ac:spMk id="3" creationId="{13579DCA-D4E9-4FC0-C672-C24231775940}"/>
          </ac:spMkLst>
        </pc:spChg>
        <pc:spChg chg="del mod">
          <ac:chgData name="Doug Ukena" userId="13e1f74f-063c-4013-a034-309de61dad60" providerId="ADAL" clId="{53AEA380-6656-460E-952C-24C235BF2395}" dt="2024-02-27T15:33:20.419" v="408" actId="21"/>
          <ac:spMkLst>
            <pc:docMk/>
            <pc:sldMk cId="1726415674" sldId="267"/>
            <ac:spMk id="4" creationId="{7A48484C-A79B-859F-FBFF-1B75D692642E}"/>
          </ac:spMkLst>
        </pc:spChg>
        <pc:spChg chg="add del mod">
          <ac:chgData name="Doug Ukena" userId="13e1f74f-063c-4013-a034-309de61dad60" providerId="ADAL" clId="{53AEA380-6656-460E-952C-24C235BF2395}" dt="2024-02-27T15:33:24.605" v="409" actId="21"/>
          <ac:spMkLst>
            <pc:docMk/>
            <pc:sldMk cId="1726415674" sldId="267"/>
            <ac:spMk id="8" creationId="{62C82D70-DB36-A6B5-B2F5-875E30E35201}"/>
          </ac:spMkLst>
        </pc:spChg>
        <pc:picChg chg="del">
          <ac:chgData name="Doug Ukena" userId="13e1f74f-063c-4013-a034-309de61dad60" providerId="ADAL" clId="{53AEA380-6656-460E-952C-24C235BF2395}" dt="2024-02-27T15:32:56.900" v="400" actId="478"/>
          <ac:picMkLst>
            <pc:docMk/>
            <pc:sldMk cId="1726415674" sldId="267"/>
            <ac:picMk id="7" creationId="{3E385A7C-B20B-28BD-4223-D1046FBE18E0}"/>
          </ac:picMkLst>
        </pc:picChg>
        <pc:picChg chg="del">
          <ac:chgData name="Doug Ukena" userId="13e1f74f-063c-4013-a034-309de61dad60" providerId="ADAL" clId="{53AEA380-6656-460E-952C-24C235BF2395}" dt="2024-02-27T15:32:55.354" v="399" actId="478"/>
          <ac:picMkLst>
            <pc:docMk/>
            <pc:sldMk cId="1726415674" sldId="267"/>
            <ac:picMk id="9" creationId="{7D6C19F4-B511-CD92-5725-0644A5E094AF}"/>
          </ac:picMkLst>
        </pc:picChg>
        <pc:picChg chg="add mod">
          <ac:chgData name="Doug Ukena" userId="13e1f74f-063c-4013-a034-309de61dad60" providerId="ADAL" clId="{53AEA380-6656-460E-952C-24C235BF2395}" dt="2024-02-27T15:34:26.229" v="414" actId="1076"/>
          <ac:picMkLst>
            <pc:docMk/>
            <pc:sldMk cId="1726415674" sldId="267"/>
            <ac:picMk id="11" creationId="{9B0E67FF-2BB6-02E5-0B9B-AD80C922D5A9}"/>
          </ac:picMkLst>
        </pc:picChg>
      </pc:sldChg>
      <pc:sldChg chg="del">
        <pc:chgData name="Doug Ukena" userId="13e1f74f-063c-4013-a034-309de61dad60" providerId="ADAL" clId="{53AEA380-6656-460E-952C-24C235BF2395}" dt="2024-02-27T15:34:47.384" v="445" actId="2696"/>
        <pc:sldMkLst>
          <pc:docMk/>
          <pc:sldMk cId="588455987" sldId="268"/>
        </pc:sldMkLst>
      </pc:sldChg>
      <pc:sldChg chg="del">
        <pc:chgData name="Doug Ukena" userId="13e1f74f-063c-4013-a034-309de61dad60" providerId="ADAL" clId="{53AEA380-6656-460E-952C-24C235BF2395}" dt="2024-02-27T15:34:50.464" v="446" actId="2696"/>
        <pc:sldMkLst>
          <pc:docMk/>
          <pc:sldMk cId="55243652" sldId="269"/>
        </pc:sldMkLst>
      </pc:sldChg>
    </pc:docChg>
  </pc:docChgLst>
  <pc:docChgLst>
    <pc:chgData name="Doug Ukena" userId="13e1f74f-063c-4013-a034-309de61dad60" providerId="ADAL" clId="{DE3A80F7-25D9-4C35-9FB4-E2A18B40C544}"/>
    <pc:docChg chg="undo custSel addSld delSld modSld">
      <pc:chgData name="Doug Ukena" userId="13e1f74f-063c-4013-a034-309de61dad60" providerId="ADAL" clId="{DE3A80F7-25D9-4C35-9FB4-E2A18B40C544}" dt="2024-07-02T17:32:10.197" v="325" actId="20577"/>
      <pc:docMkLst>
        <pc:docMk/>
      </pc:docMkLst>
      <pc:sldChg chg="modSp mod">
        <pc:chgData name="Doug Ukena" userId="13e1f74f-063c-4013-a034-309de61dad60" providerId="ADAL" clId="{DE3A80F7-25D9-4C35-9FB4-E2A18B40C544}" dt="2024-07-02T16:50:34.016" v="97" actId="20577"/>
        <pc:sldMkLst>
          <pc:docMk/>
          <pc:sldMk cId="2657842518" sldId="257"/>
        </pc:sldMkLst>
        <pc:spChg chg="mod">
          <ac:chgData name="Doug Ukena" userId="13e1f74f-063c-4013-a034-309de61dad60" providerId="ADAL" clId="{DE3A80F7-25D9-4C35-9FB4-E2A18B40C544}" dt="2024-07-02T16:50:34.016" v="97" actId="20577"/>
          <ac:spMkLst>
            <pc:docMk/>
            <pc:sldMk cId="2657842518" sldId="257"/>
            <ac:spMk id="7" creationId="{A44A0C17-5881-4DFE-BE02-FF9FE5906A36}"/>
          </ac:spMkLst>
        </pc:spChg>
      </pc:sldChg>
      <pc:sldChg chg="modSp mod">
        <pc:chgData name="Doug Ukena" userId="13e1f74f-063c-4013-a034-309de61dad60" providerId="ADAL" clId="{DE3A80F7-25D9-4C35-9FB4-E2A18B40C544}" dt="2024-07-02T17:32:10.197" v="325" actId="20577"/>
        <pc:sldMkLst>
          <pc:docMk/>
          <pc:sldMk cId="1802025680" sldId="265"/>
        </pc:sldMkLst>
        <pc:spChg chg="mod">
          <ac:chgData name="Doug Ukena" userId="13e1f74f-063c-4013-a034-309de61dad60" providerId="ADAL" clId="{DE3A80F7-25D9-4C35-9FB4-E2A18B40C544}" dt="2024-07-02T17:12:52.286" v="195"/>
          <ac:spMkLst>
            <pc:docMk/>
            <pc:sldMk cId="1802025680" sldId="265"/>
            <ac:spMk id="3" creationId="{D94F9889-AB23-4A46-82AA-F31E92CAA42E}"/>
          </ac:spMkLst>
        </pc:spChg>
        <pc:spChg chg="mod">
          <ac:chgData name="Doug Ukena" userId="13e1f74f-063c-4013-a034-309de61dad60" providerId="ADAL" clId="{DE3A80F7-25D9-4C35-9FB4-E2A18B40C544}" dt="2024-07-02T17:32:10.197" v="325" actId="20577"/>
          <ac:spMkLst>
            <pc:docMk/>
            <pc:sldMk cId="1802025680" sldId="265"/>
            <ac:spMk id="4" creationId="{E0DE8AF5-292D-489D-ADDA-6046180FDBA4}"/>
          </ac:spMkLst>
        </pc:spChg>
      </pc:sldChg>
      <pc:sldChg chg="modSp mod">
        <pc:chgData name="Doug Ukena" userId="13e1f74f-063c-4013-a034-309de61dad60" providerId="ADAL" clId="{DE3A80F7-25D9-4C35-9FB4-E2A18B40C544}" dt="2024-07-02T16:50:28.226" v="96" actId="20577"/>
        <pc:sldMkLst>
          <pc:docMk/>
          <pc:sldMk cId="1955188919" sldId="266"/>
        </pc:sldMkLst>
        <pc:spChg chg="mod">
          <ac:chgData name="Doug Ukena" userId="13e1f74f-063c-4013-a034-309de61dad60" providerId="ADAL" clId="{DE3A80F7-25D9-4C35-9FB4-E2A18B40C544}" dt="2024-07-02T16:50:28.226" v="96" actId="20577"/>
          <ac:spMkLst>
            <pc:docMk/>
            <pc:sldMk cId="1955188919" sldId="266"/>
            <ac:spMk id="3" creationId="{C0FF8500-71A9-8C11-82B3-677AAE40A004}"/>
          </ac:spMkLst>
        </pc:spChg>
        <pc:spChg chg="mod">
          <ac:chgData name="Doug Ukena" userId="13e1f74f-063c-4013-a034-309de61dad60" providerId="ADAL" clId="{DE3A80F7-25D9-4C35-9FB4-E2A18B40C544}" dt="2024-07-02T16:50:24.285" v="95" actId="20577"/>
          <ac:spMkLst>
            <pc:docMk/>
            <pc:sldMk cId="1955188919" sldId="266"/>
            <ac:spMk id="8" creationId="{7FF38C92-0D2D-F633-709B-F63DEC2B4E26}"/>
          </ac:spMkLst>
        </pc:spChg>
      </pc:sldChg>
      <pc:sldChg chg="addSp delSp modSp mod">
        <pc:chgData name="Doug Ukena" userId="13e1f74f-063c-4013-a034-309de61dad60" providerId="ADAL" clId="{DE3A80F7-25D9-4C35-9FB4-E2A18B40C544}" dt="2024-07-02T17:10:48.166" v="192" actId="1076"/>
        <pc:sldMkLst>
          <pc:docMk/>
          <pc:sldMk cId="1726415674" sldId="267"/>
        </pc:sldMkLst>
        <pc:spChg chg="mod">
          <ac:chgData name="Doug Ukena" userId="13e1f74f-063c-4013-a034-309de61dad60" providerId="ADAL" clId="{DE3A80F7-25D9-4C35-9FB4-E2A18B40C544}" dt="2024-07-02T17:09:25.289" v="134" actId="108"/>
          <ac:spMkLst>
            <pc:docMk/>
            <pc:sldMk cId="1726415674" sldId="267"/>
            <ac:spMk id="3" creationId="{13579DCA-D4E9-4FC0-C672-C24231775940}"/>
          </ac:spMkLst>
        </pc:spChg>
        <pc:spChg chg="add del mod">
          <ac:chgData name="Doug Ukena" userId="13e1f74f-063c-4013-a034-309de61dad60" providerId="ADAL" clId="{DE3A80F7-25D9-4C35-9FB4-E2A18B40C544}" dt="2024-07-02T17:08:08.845" v="118"/>
          <ac:spMkLst>
            <pc:docMk/>
            <pc:sldMk cId="1726415674" sldId="267"/>
            <ac:spMk id="7" creationId="{D8CD6F8D-0424-272B-3166-0F6C80C110C9}"/>
          </ac:spMkLst>
        </pc:spChg>
        <pc:spChg chg="add mod">
          <ac:chgData name="Doug Ukena" userId="13e1f74f-063c-4013-a034-309de61dad60" providerId="ADAL" clId="{DE3A80F7-25D9-4C35-9FB4-E2A18B40C544}" dt="2024-07-02T17:10:48.166" v="192" actId="1076"/>
          <ac:spMkLst>
            <pc:docMk/>
            <pc:sldMk cId="1726415674" sldId="267"/>
            <ac:spMk id="9" creationId="{7BE541CF-A594-A1EA-8174-5EF4ABDCA677}"/>
          </ac:spMkLst>
        </pc:spChg>
        <pc:graphicFrameChg chg="add mod">
          <ac:chgData name="Doug Ukena" userId="13e1f74f-063c-4013-a034-309de61dad60" providerId="ADAL" clId="{DE3A80F7-25D9-4C35-9FB4-E2A18B40C544}" dt="2024-07-02T17:08:04.334" v="116"/>
          <ac:graphicFrameMkLst>
            <pc:docMk/>
            <pc:sldMk cId="1726415674" sldId="267"/>
            <ac:graphicFrameMk id="8" creationId="{9432579E-D615-BF80-351B-60528E333282}"/>
          </ac:graphicFrameMkLst>
        </pc:graphicFrameChg>
        <pc:graphicFrameChg chg="add mod">
          <ac:chgData name="Doug Ukena" userId="13e1f74f-063c-4013-a034-309de61dad60" providerId="ADAL" clId="{DE3A80F7-25D9-4C35-9FB4-E2A18B40C544}" dt="2024-07-02T17:08:22.926" v="121"/>
          <ac:graphicFrameMkLst>
            <pc:docMk/>
            <pc:sldMk cId="1726415674" sldId="267"/>
            <ac:graphicFrameMk id="10" creationId="{7AB04A9E-A7DB-80A3-D7C5-5843C2DAEF54}"/>
          </ac:graphicFrameMkLst>
        </pc:graphicFrameChg>
        <pc:picChg chg="add mod ord">
          <ac:chgData name="Doug Ukena" userId="13e1f74f-063c-4013-a034-309de61dad60" providerId="ADAL" clId="{DE3A80F7-25D9-4C35-9FB4-E2A18B40C544}" dt="2024-07-02T17:07:27.876" v="114" actId="14100"/>
          <ac:picMkLst>
            <pc:docMk/>
            <pc:sldMk cId="1726415674" sldId="267"/>
            <ac:picMk id="6" creationId="{7DF381DC-977A-FB08-093A-9C89B6751267}"/>
          </ac:picMkLst>
        </pc:picChg>
      </pc:sldChg>
      <pc:sldChg chg="new del">
        <pc:chgData name="Doug Ukena" userId="13e1f74f-063c-4013-a034-309de61dad60" providerId="ADAL" clId="{DE3A80F7-25D9-4C35-9FB4-E2A18B40C544}" dt="2024-07-02T17:13:55.501" v="201" actId="2696"/>
        <pc:sldMkLst>
          <pc:docMk/>
          <pc:sldMk cId="294052088" sldId="268"/>
        </pc:sldMkLst>
      </pc:sldChg>
      <pc:sldChg chg="addSp delSp modSp add mod">
        <pc:chgData name="Doug Ukena" userId="13e1f74f-063c-4013-a034-309de61dad60" providerId="ADAL" clId="{DE3A80F7-25D9-4C35-9FB4-E2A18B40C544}" dt="2024-07-02T17:17:49.245" v="324" actId="2711"/>
        <pc:sldMkLst>
          <pc:docMk/>
          <pc:sldMk cId="1949643701" sldId="269"/>
        </pc:sldMkLst>
        <pc:spChg chg="del mod">
          <ac:chgData name="Doug Ukena" userId="13e1f74f-063c-4013-a034-309de61dad60" providerId="ADAL" clId="{DE3A80F7-25D9-4C35-9FB4-E2A18B40C544}" dt="2024-07-02T17:16:03.240" v="253"/>
          <ac:spMkLst>
            <pc:docMk/>
            <pc:sldMk cId="1949643701" sldId="269"/>
            <ac:spMk id="3" creationId="{C0FF8500-71A9-8C11-82B3-677AAE40A004}"/>
          </ac:spMkLst>
        </pc:spChg>
        <pc:spChg chg="mod">
          <ac:chgData name="Doug Ukena" userId="13e1f74f-063c-4013-a034-309de61dad60" providerId="ADAL" clId="{DE3A80F7-25D9-4C35-9FB4-E2A18B40C544}" dt="2024-07-02T17:15:49.720" v="251" actId="1076"/>
          <ac:spMkLst>
            <pc:docMk/>
            <pc:sldMk cId="1949643701" sldId="269"/>
            <ac:spMk id="8" creationId="{7FF38C92-0D2D-F633-709B-F63DEC2B4E26}"/>
          </ac:spMkLst>
        </pc:spChg>
        <pc:spChg chg="add mod">
          <ac:chgData name="Doug Ukena" userId="13e1f74f-063c-4013-a034-309de61dad60" providerId="ADAL" clId="{DE3A80F7-25D9-4C35-9FB4-E2A18B40C544}" dt="2024-07-02T17:17:49.245" v="324" actId="2711"/>
          <ac:spMkLst>
            <pc:docMk/>
            <pc:sldMk cId="1949643701" sldId="269"/>
            <ac:spMk id="10" creationId="{5DACEF73-33D3-A323-8F14-3B09D3724B0B}"/>
          </ac:spMkLst>
        </pc:spChg>
        <pc:picChg chg="add mod">
          <ac:chgData name="Doug Ukena" userId="13e1f74f-063c-4013-a034-309de61dad60" providerId="ADAL" clId="{DE3A80F7-25D9-4C35-9FB4-E2A18B40C544}" dt="2024-07-02T17:15:44.139" v="250" actId="1076"/>
          <ac:picMkLst>
            <pc:docMk/>
            <pc:sldMk cId="1949643701" sldId="269"/>
            <ac:picMk id="6" creationId="{15717FB3-125F-EB24-3E66-94240B2D48DE}"/>
          </ac:picMkLst>
        </pc:picChg>
        <pc:picChg chg="add mod">
          <ac:chgData name="Doug Ukena" userId="13e1f74f-063c-4013-a034-309de61dad60" providerId="ADAL" clId="{DE3A80F7-25D9-4C35-9FB4-E2A18B40C544}" dt="2024-07-02T17:16:14.736" v="260" actId="1076"/>
          <ac:picMkLst>
            <pc:docMk/>
            <pc:sldMk cId="1949643701" sldId="269"/>
            <ac:picMk id="9" creationId="{D90FB4EF-329F-0EBA-BC30-89A8A40FD52C}"/>
          </ac:picMkLst>
        </pc:picChg>
        <pc:picChg chg="del">
          <ac:chgData name="Doug Ukena" userId="13e1f74f-063c-4013-a034-309de61dad60" providerId="ADAL" clId="{DE3A80F7-25D9-4C35-9FB4-E2A18B40C544}" dt="2024-07-02T17:15:27.273" v="248" actId="478"/>
          <ac:picMkLst>
            <pc:docMk/>
            <pc:sldMk cId="1949643701" sldId="269"/>
            <ac:picMk id="11" creationId="{897F61FF-722D-949C-6453-614EA64DA830}"/>
          </ac:picMkLst>
        </pc:picChg>
        <pc:picChg chg="del mod">
          <ac:chgData name="Doug Ukena" userId="13e1f74f-063c-4013-a034-309de61dad60" providerId="ADAL" clId="{DE3A80F7-25D9-4C35-9FB4-E2A18B40C544}" dt="2024-07-02T17:14:09.386" v="205" actId="21"/>
          <ac:picMkLst>
            <pc:docMk/>
            <pc:sldMk cId="1949643701" sldId="269"/>
            <ac:picMk id="13" creationId="{7549CFCC-EE3E-C4D3-F1D1-D1EA84DC0D21}"/>
          </ac:picMkLst>
        </pc:picChg>
      </pc:sldChg>
    </pc:docChg>
  </pc:docChgLst>
  <pc:docChgLst>
    <pc:chgData name="Doug Ukena" userId="13e1f74f-063c-4013-a034-309de61dad60" providerId="ADAL" clId="{7F885861-1F7D-4355-B46C-340D2FD482CE}"/>
    <pc:docChg chg="custSel modSld">
      <pc:chgData name="Doug Ukena" userId="13e1f74f-063c-4013-a034-309de61dad60" providerId="ADAL" clId="{7F885861-1F7D-4355-B46C-340D2FD482CE}" dt="2024-03-04T14:09:51.439" v="192" actId="20577"/>
      <pc:docMkLst>
        <pc:docMk/>
      </pc:docMkLst>
      <pc:sldChg chg="modSp mod">
        <pc:chgData name="Doug Ukena" userId="13e1f74f-063c-4013-a034-309de61dad60" providerId="ADAL" clId="{7F885861-1F7D-4355-B46C-340D2FD482CE}" dt="2024-03-04T14:09:29.065" v="181" actId="20577"/>
        <pc:sldMkLst>
          <pc:docMk/>
          <pc:sldMk cId="2657842518" sldId="257"/>
        </pc:sldMkLst>
        <pc:spChg chg="mod">
          <ac:chgData name="Doug Ukena" userId="13e1f74f-063c-4013-a034-309de61dad60" providerId="ADAL" clId="{7F885861-1F7D-4355-B46C-340D2FD482CE}" dt="2024-03-04T14:09:16.558" v="176" actId="20577"/>
          <ac:spMkLst>
            <pc:docMk/>
            <pc:sldMk cId="2657842518" sldId="257"/>
            <ac:spMk id="7" creationId="{A44A0C17-5881-4DFE-BE02-FF9FE5906A36}"/>
          </ac:spMkLst>
        </pc:spChg>
        <pc:spChg chg="mod">
          <ac:chgData name="Doug Ukena" userId="13e1f74f-063c-4013-a034-309de61dad60" providerId="ADAL" clId="{7F885861-1F7D-4355-B46C-340D2FD482CE}" dt="2024-03-04T14:09:29.065" v="181" actId="20577"/>
          <ac:spMkLst>
            <pc:docMk/>
            <pc:sldMk cId="2657842518" sldId="257"/>
            <ac:spMk id="10" creationId="{56671039-3A9B-4EC8-AFFD-5E48F488AA70}"/>
          </ac:spMkLst>
        </pc:spChg>
      </pc:sldChg>
      <pc:sldChg chg="delSp modSp mod">
        <pc:chgData name="Doug Ukena" userId="13e1f74f-063c-4013-a034-309de61dad60" providerId="ADAL" clId="{7F885861-1F7D-4355-B46C-340D2FD482CE}" dt="2024-02-27T21:53:33.731" v="173" actId="207"/>
        <pc:sldMkLst>
          <pc:docMk/>
          <pc:sldMk cId="1802025680" sldId="265"/>
        </pc:sldMkLst>
        <pc:spChg chg="mod">
          <ac:chgData name="Doug Ukena" userId="13e1f74f-063c-4013-a034-309de61dad60" providerId="ADAL" clId="{7F885861-1F7D-4355-B46C-340D2FD482CE}" dt="2024-02-27T21:53:33.731" v="173" actId="207"/>
          <ac:spMkLst>
            <pc:docMk/>
            <pc:sldMk cId="1802025680" sldId="265"/>
            <ac:spMk id="2" creationId="{EB15CEA3-2AAE-4B0B-B351-BDE3CE5BD4C3}"/>
          </ac:spMkLst>
        </pc:spChg>
        <pc:spChg chg="mod">
          <ac:chgData name="Doug Ukena" userId="13e1f74f-063c-4013-a034-309de61dad60" providerId="ADAL" clId="{7F885861-1F7D-4355-B46C-340D2FD482CE}" dt="2024-02-27T21:52:09.572" v="167" actId="255"/>
          <ac:spMkLst>
            <pc:docMk/>
            <pc:sldMk cId="1802025680" sldId="265"/>
            <ac:spMk id="3" creationId="{D94F9889-AB23-4A46-82AA-F31E92CAA42E}"/>
          </ac:spMkLst>
        </pc:spChg>
        <pc:spChg chg="mod">
          <ac:chgData name="Doug Ukena" userId="13e1f74f-063c-4013-a034-309de61dad60" providerId="ADAL" clId="{7F885861-1F7D-4355-B46C-340D2FD482CE}" dt="2024-02-27T21:52:02.958" v="166" actId="255"/>
          <ac:spMkLst>
            <pc:docMk/>
            <pc:sldMk cId="1802025680" sldId="265"/>
            <ac:spMk id="4" creationId="{E0DE8AF5-292D-489D-ADDA-6046180FDBA4}"/>
          </ac:spMkLst>
        </pc:spChg>
        <pc:spChg chg="del mod">
          <ac:chgData name="Doug Ukena" userId="13e1f74f-063c-4013-a034-309de61dad60" providerId="ADAL" clId="{7F885861-1F7D-4355-B46C-340D2FD482CE}" dt="2024-02-27T21:51:50.743" v="164" actId="21"/>
          <ac:spMkLst>
            <pc:docMk/>
            <pc:sldMk cId="1802025680" sldId="265"/>
            <ac:spMk id="5" creationId="{D34A2200-782F-4FAC-A805-F0348C2A8760}"/>
          </ac:spMkLst>
        </pc:spChg>
        <pc:spChg chg="del mod">
          <ac:chgData name="Doug Ukena" userId="13e1f74f-063c-4013-a034-309de61dad60" providerId="ADAL" clId="{7F885861-1F7D-4355-B46C-340D2FD482CE}" dt="2024-02-27T21:51:52.792" v="165" actId="21"/>
          <ac:spMkLst>
            <pc:docMk/>
            <pc:sldMk cId="1802025680" sldId="265"/>
            <ac:spMk id="6" creationId="{06B49035-8010-4353-AD02-6B3645FF6110}"/>
          </ac:spMkLst>
        </pc:spChg>
      </pc:sldChg>
      <pc:sldChg chg="modSp mod">
        <pc:chgData name="Doug Ukena" userId="13e1f74f-063c-4013-a034-309de61dad60" providerId="ADAL" clId="{7F885861-1F7D-4355-B46C-340D2FD482CE}" dt="2024-03-04T14:09:42.433" v="189" actId="20577"/>
        <pc:sldMkLst>
          <pc:docMk/>
          <pc:sldMk cId="1955188919" sldId="266"/>
        </pc:sldMkLst>
        <pc:spChg chg="mod">
          <ac:chgData name="Doug Ukena" userId="13e1f74f-063c-4013-a034-309de61dad60" providerId="ADAL" clId="{7F885861-1F7D-4355-B46C-340D2FD482CE}" dt="2024-02-27T21:53:27.523" v="171" actId="207"/>
          <ac:spMkLst>
            <pc:docMk/>
            <pc:sldMk cId="1955188919" sldId="266"/>
            <ac:spMk id="2" creationId="{D55B0D9E-7626-85F1-40B9-42FFC13CB07D}"/>
          </ac:spMkLst>
        </pc:spChg>
        <pc:spChg chg="mod">
          <ac:chgData name="Doug Ukena" userId="13e1f74f-063c-4013-a034-309de61dad60" providerId="ADAL" clId="{7F885861-1F7D-4355-B46C-340D2FD482CE}" dt="2024-03-04T14:09:39.383" v="186" actId="20577"/>
          <ac:spMkLst>
            <pc:docMk/>
            <pc:sldMk cId="1955188919" sldId="266"/>
            <ac:spMk id="3" creationId="{C0FF8500-71A9-8C11-82B3-677AAE40A004}"/>
          </ac:spMkLst>
        </pc:spChg>
        <pc:spChg chg="mod">
          <ac:chgData name="Doug Ukena" userId="13e1f74f-063c-4013-a034-309de61dad60" providerId="ADAL" clId="{7F885861-1F7D-4355-B46C-340D2FD482CE}" dt="2024-03-04T14:09:42.433" v="189" actId="20577"/>
          <ac:spMkLst>
            <pc:docMk/>
            <pc:sldMk cId="1955188919" sldId="266"/>
            <ac:spMk id="8" creationId="{7FF38C92-0D2D-F633-709B-F63DEC2B4E26}"/>
          </ac:spMkLst>
        </pc:spChg>
      </pc:sldChg>
      <pc:sldChg chg="modSp mod">
        <pc:chgData name="Doug Ukena" userId="13e1f74f-063c-4013-a034-309de61dad60" providerId="ADAL" clId="{7F885861-1F7D-4355-B46C-340D2FD482CE}" dt="2024-03-04T14:09:51.439" v="192" actId="20577"/>
        <pc:sldMkLst>
          <pc:docMk/>
          <pc:sldMk cId="1726415674" sldId="267"/>
        </pc:sldMkLst>
        <pc:spChg chg="mod">
          <ac:chgData name="Doug Ukena" userId="13e1f74f-063c-4013-a034-309de61dad60" providerId="ADAL" clId="{7F885861-1F7D-4355-B46C-340D2FD482CE}" dt="2024-02-27T21:53:30.567" v="172" actId="207"/>
          <ac:spMkLst>
            <pc:docMk/>
            <pc:sldMk cId="1726415674" sldId="267"/>
            <ac:spMk id="2" creationId="{50D71DC2-3420-2857-A383-14A76DC6B98B}"/>
          </ac:spMkLst>
        </pc:spChg>
        <pc:spChg chg="mod">
          <ac:chgData name="Doug Ukena" userId="13e1f74f-063c-4013-a034-309de61dad60" providerId="ADAL" clId="{7F885861-1F7D-4355-B46C-340D2FD482CE}" dt="2024-03-04T14:09:51.439" v="192" actId="20577"/>
          <ac:spMkLst>
            <pc:docMk/>
            <pc:sldMk cId="1726415674" sldId="267"/>
            <ac:spMk id="3" creationId="{13579DCA-D4E9-4FC0-C672-C2423177594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70A32-35D1-4302-BE4E-C91DF6246B26}" type="datetimeFigureOut">
              <a:rPr lang="en-US" smtClean="0"/>
              <a:t>7/2/2024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6787D-6C18-4EEF-8F45-C152FC892D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041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BF0F-D4C0-478D-880C-66B9A9BA6142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71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21FB-E237-482E-88FF-FD9CA892EB4E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2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090F-FE24-410E-8680-4DE047B44CEE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4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7ACB-8274-4CA1-BF1C-2C3B3238A422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3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1C71-1BA0-4C0D-9301-BE8BA2D11F48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8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4E95-274F-4ACC-B732-8776FB78EB84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52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9FC7-F80A-4BCA-8719-13FED52A846C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D98B-420B-412C-9E95-E59CA023F5B5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5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66D4-B508-4554-87AD-CC2BBAB8E7EE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353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B323F05-ABE3-4DBA-8841-2883DDB8672D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2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E121-4CE5-45C1-9C61-271A30F68241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3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68A8255-CC65-4041-BBF9-5D6D64CED3BA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CC9268F-7E2F-4D66-8221-5B1EADFB9D5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31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C2F99-675A-48EC-882F-B2A7D5CF0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889460"/>
            <a:ext cx="10058400" cy="3566160"/>
          </a:xfrm>
        </p:spPr>
        <p:txBody>
          <a:bodyPr>
            <a:normAutofit/>
          </a:bodyPr>
          <a:lstStyle/>
          <a:p>
            <a:r>
              <a:rPr lang="en-US" sz="6000" b="0" i="0" dirty="0">
                <a:solidFill>
                  <a:srgbClr val="000000"/>
                </a:solidFill>
                <a:effectLst/>
                <a:latin typeface="Roboto"/>
              </a:rPr>
              <a:t>Accessories for the CS6080 Companion Scanners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978425-CED2-478D-B7C7-AE375512D2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MSS Software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B5A76-2DB8-47C7-9655-3543A440F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93BC2C26-9C75-47B1-883D-B9BE5974A7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76" b="22299"/>
          <a:stretch/>
        </p:blipFill>
        <p:spPr>
          <a:xfrm>
            <a:off x="8366234" y="33091"/>
            <a:ext cx="3825766" cy="200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37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5AFF3-357A-4FE5-B738-0C6C865C9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Accessories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4A0C17-5881-4DFE-BE02-FF9FE5906A36}"/>
              </a:ext>
            </a:extLst>
          </p:cNvPr>
          <p:cNvSpPr txBox="1"/>
          <p:nvPr/>
        </p:nvSpPr>
        <p:spPr>
          <a:xfrm>
            <a:off x="1255144" y="4868242"/>
            <a:ext cx="40494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0" dirty="0">
                <a:effectLst/>
                <a:latin typeface="Arial" panose="020B0604020202020204" pitchFamily="34" charset="0"/>
              </a:rPr>
              <a:t>Item:  </a:t>
            </a:r>
            <a:r>
              <a:rPr lang="en-US" dirty="0">
                <a:latin typeface="Arial" panose="020B0604020202020204" pitchFamily="34" charset="0"/>
              </a:rPr>
              <a:t>M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CR6080-SC100F4WW</a:t>
            </a:r>
            <a:r>
              <a:rPr lang="en-US" dirty="0">
                <a:effectLst/>
              </a:rPr>
              <a:t> </a:t>
            </a:r>
            <a:br>
              <a:rPr lang="en-US" dirty="0">
                <a:latin typeface="Arial" panose="020B0604020202020204" pitchFamily="34" charset="0"/>
              </a:rPr>
            </a:br>
            <a:r>
              <a:rPr lang="en-US" dirty="0"/>
              <a:t>For connecting your CS6080 to your PC as well as charging the device and one battery. Requires MCBL-CS6-S07-04 (Sold Separately.)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671039-3A9B-4EC8-AFFD-5E48F488AA70}"/>
              </a:ext>
            </a:extLst>
          </p:cNvPr>
          <p:cNvSpPr txBox="1"/>
          <p:nvPr/>
        </p:nvSpPr>
        <p:spPr>
          <a:xfrm>
            <a:off x="6311008" y="4774413"/>
            <a:ext cx="4822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Item: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MC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BL-CS6-S07-04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/>
              <a:t>For connecting your CS6080 Dock to your PC.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1F168A-D30A-4708-8530-851859661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6E2699-4057-A1C3-23C5-54606D6D4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137" y="1831188"/>
            <a:ext cx="2095500" cy="29432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2734CFF-5C20-6629-348D-532B2C200D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1706" y="2153174"/>
            <a:ext cx="3081409" cy="230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84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B0D9E-7626-85F1-40B9-42FFC13CB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Accessories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F8500-71A9-8C11-82B3-677AAE40A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2235" y="4883971"/>
            <a:ext cx="4822804" cy="12003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Item: 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MBTRY-CS60EAB0E-04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Spare Battery for CS6080 </a:t>
            </a:r>
            <a:r>
              <a:rPr lang="en-US" sz="1800" dirty="0">
                <a:solidFill>
                  <a:schemeClr val="tx1"/>
                </a:solidFill>
              </a:rPr>
              <a:t>Scanner.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C5262-99F0-0072-04EA-BBBBAB78B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F38C92-0D2D-F633-709B-F63DEC2B4E26}"/>
              </a:ext>
            </a:extLst>
          </p:cNvPr>
          <p:cNvSpPr txBox="1"/>
          <p:nvPr/>
        </p:nvSpPr>
        <p:spPr>
          <a:xfrm>
            <a:off x="6347725" y="4841379"/>
            <a:ext cx="5070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Item: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MC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R6080-BC40004WW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/>
              <a:t>For charging up to 4 batteries for CS6080 Scanners. Requires M23844-00-00R (Sold Separately.)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97F61FF-722D-949C-6453-614EA64DA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108" y="2065294"/>
            <a:ext cx="2413653" cy="222798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549CFCC-EE3E-C4D3-F1D1-D1EA84DC0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268" y="1935183"/>
            <a:ext cx="3611441" cy="281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18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B0D9E-7626-85F1-40B9-42FFC13CB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Accessories </a:t>
            </a:r>
          </a:p>
        </p:txBody>
      </p:sp>
      <p:pic>
        <p:nvPicPr>
          <p:cNvPr id="9" name="Content Placeholder 8" descr="A black power cord with a plug&#10;&#10;Description automatically generated">
            <a:extLst>
              <a:ext uri="{FF2B5EF4-FFF2-40B4-BE49-F238E27FC236}">
                <a16:creationId xmlns:a16="http://schemas.microsoft.com/office/drawing/2014/main" id="{D90FB4EF-329F-0EBA-BC30-89A8A40FD52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160" y="1826348"/>
            <a:ext cx="3193800" cy="3193800"/>
          </a:xfr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C5262-99F0-0072-04EA-BBBBAB78B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F38C92-0D2D-F633-709B-F63DEC2B4E26}"/>
              </a:ext>
            </a:extLst>
          </p:cNvPr>
          <p:cNvSpPr txBox="1"/>
          <p:nvPr/>
        </p:nvSpPr>
        <p:spPr>
          <a:xfrm>
            <a:off x="1151069" y="4939664"/>
            <a:ext cx="5070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Item: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MCR6080-SC400F4WW 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/>
              <a:t>For charging up to 4 CS6080 Scanners. Requires M23844-00-00R (Sold Separately.)</a:t>
            </a:r>
          </a:p>
        </p:txBody>
      </p:sp>
      <p:pic>
        <p:nvPicPr>
          <p:cNvPr id="6" name="Picture 5" descr="A black charging station with multiple seats&#10;&#10;Description automatically generated">
            <a:extLst>
              <a:ext uri="{FF2B5EF4-FFF2-40B4-BE49-F238E27FC236}">
                <a16:creationId xmlns:a16="http://schemas.microsoft.com/office/drawing/2014/main" id="{15717FB3-125F-EB24-3E66-94240B2D48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35" y="1974029"/>
            <a:ext cx="2965635" cy="29656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DACEF73-33D3-A323-8F14-3B09D3724B0B}"/>
              </a:ext>
            </a:extLst>
          </p:cNvPr>
          <p:cNvSpPr txBox="1"/>
          <p:nvPr/>
        </p:nvSpPr>
        <p:spPr>
          <a:xfrm>
            <a:off x="7223760" y="4939664"/>
            <a:ext cx="3931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Item: M23844-00-00R</a:t>
            </a:r>
          </a:p>
          <a:p>
            <a:r>
              <a:rPr lang="en-US" dirty="0"/>
              <a:t>US Power Cord for CS6080 Chargers</a:t>
            </a:r>
          </a:p>
        </p:txBody>
      </p:sp>
    </p:spTree>
    <p:extLst>
      <p:ext uri="{BB962C8B-B14F-4D97-AF65-F5344CB8AC3E}">
        <p14:creationId xmlns:p14="http://schemas.microsoft.com/office/powerpoint/2010/main" val="1949643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ack whistle with a cord&#10;&#10;Description automatically generated">
            <a:extLst>
              <a:ext uri="{FF2B5EF4-FFF2-40B4-BE49-F238E27FC236}">
                <a16:creationId xmlns:a16="http://schemas.microsoft.com/office/drawing/2014/main" id="{7DF381DC-977A-FB08-093A-9C89B6751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256" y="1771988"/>
            <a:ext cx="3398898" cy="33988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D71DC2-3420-2857-A383-14A76DC6B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Accessories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79DCA-D4E9-4FC0-C672-C242317759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55463" y="4808668"/>
            <a:ext cx="4679575" cy="10604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Item: MHLSTR-SP0060W-00 </a:t>
            </a:r>
          </a:p>
          <a:p>
            <a:r>
              <a:rPr lang="en-US" dirty="0">
                <a:solidFill>
                  <a:schemeClr val="tx1"/>
                </a:solidFill>
              </a:rPr>
              <a:t> Silicone protecter for CS6080.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C60EF-5E96-D5B2-B62F-5272B5CA2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B0E67FF-2BB6-02E5-0B9B-AD80C922D5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79486">
            <a:off x="2085398" y="1922952"/>
            <a:ext cx="1297462" cy="27001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BE541CF-A594-A1EA-8174-5EF4ABDCA677}"/>
              </a:ext>
            </a:extLst>
          </p:cNvPr>
          <p:cNvSpPr txBox="1"/>
          <p:nvPr/>
        </p:nvSpPr>
        <p:spPr>
          <a:xfrm>
            <a:off x="6429869" y="4745863"/>
            <a:ext cx="499001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Item: MLNYD-000060W-04</a:t>
            </a:r>
          </a:p>
          <a:p>
            <a:endParaRPr lang="en-US" sz="2000" dirty="0"/>
          </a:p>
          <a:p>
            <a:r>
              <a:rPr lang="en-US" sz="2000" dirty="0"/>
              <a:t>Lanyard for CS6080 Scanner. Requires </a:t>
            </a:r>
            <a:r>
              <a:rPr lang="en-US" sz="2000" dirty="0">
                <a:solidFill>
                  <a:schemeClr val="tx1"/>
                </a:solidFill>
              </a:rPr>
              <a:t>MHLSTR-SP0060W-00</a:t>
            </a:r>
            <a:r>
              <a:rPr lang="en-US" sz="20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415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5CEA3-2AAE-4B0B-B351-BDE3CE5BD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F9889-AB23-4A46-82AA-F31E92CAA4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0" i="0" dirty="0">
                <a:solidFill>
                  <a:schemeClr val="tx1"/>
                </a:solidFill>
                <a:effectLst/>
                <a:latin typeface="Proxima Nova"/>
              </a:rPr>
              <a:t>MSVC-CS6X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E8AF5-292D-489D-ADDA-6046180FD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3 </a:t>
            </a:r>
            <a:r>
              <a:rPr lang="en-US" sz="2400" dirty="0">
                <a:solidFill>
                  <a:schemeClr val="tx1"/>
                </a:solidFill>
              </a:rPr>
              <a:t>Year Extended Support &amp; Maintenance for Scan Wedge Software and Scanner Warranty. Comprehensive Coverage. Available to New Purchases Only.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D74EE7C-1C4D-403F-BD4F-91AA8B903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MSS Software    |     (800) 428-8643     |     sales@mss-software.com</a:t>
            </a:r>
          </a:p>
        </p:txBody>
      </p:sp>
    </p:spTree>
    <p:extLst>
      <p:ext uri="{BB962C8B-B14F-4D97-AF65-F5344CB8AC3E}">
        <p14:creationId xmlns:p14="http://schemas.microsoft.com/office/powerpoint/2010/main" val="18020256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34b70e06-75fb-4472-9644-9432cd628ee8">
      <Terms xmlns="http://schemas.microsoft.com/office/infopath/2007/PartnerControls"/>
    </lcf76f155ced4ddcb4097134ff3c332f>
    <_ip_UnifiedCompliancePolicyProperties xmlns="http://schemas.microsoft.com/sharepoint/v3" xsi:nil="true"/>
    <TaxCatchAll xmlns="7d06b11d-8653-4d75-946b-0763e2e692f2" xsi:nil="true"/>
    <SharedWithUsers xmlns="7d06b11d-8653-4d75-946b-0763e2e692f2">
      <UserInfo>
        <DisplayName>Doug Ukena</DisplayName>
        <AccountId>44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7EB4113482FB4584CFD80A056B0F80" ma:contentTypeVersion="17" ma:contentTypeDescription="Create a new document." ma:contentTypeScope="" ma:versionID="0264cf80457ab38a6d8d9b0ab929c6e4">
  <xsd:schema xmlns:xsd="http://www.w3.org/2001/XMLSchema" xmlns:xs="http://www.w3.org/2001/XMLSchema" xmlns:p="http://schemas.microsoft.com/office/2006/metadata/properties" xmlns:ns1="http://schemas.microsoft.com/sharepoint/v3" xmlns:ns2="7d06b11d-8653-4d75-946b-0763e2e692f2" xmlns:ns3="34b70e06-75fb-4472-9644-9432cd628ee8" targetNamespace="http://schemas.microsoft.com/office/2006/metadata/properties" ma:root="true" ma:fieldsID="1f4009a0146a35dcb0c8a22981502e92" ns1:_="" ns2:_="" ns3:_="">
    <xsd:import namespace="http://schemas.microsoft.com/sharepoint/v3"/>
    <xsd:import namespace="7d06b11d-8653-4d75-946b-0763e2e692f2"/>
    <xsd:import namespace="34b70e06-75fb-4472-9644-9432cd628ee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06b11d-8653-4d75-946b-0763e2e692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571dfe3-5247-404a-ac50-ad1e2a560e1b}" ma:internalName="TaxCatchAll" ma:showField="CatchAllData" ma:web="7d06b11d-8653-4d75-946b-0763e2e69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b70e06-75fb-4472-9644-9432cd628e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5ba9e6eb-2139-4649-80a8-e2cb8634ee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6D54CA-0EF4-46C0-9E72-11DA0BBEA03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4b70e06-75fb-4472-9644-9432cd628ee8"/>
    <ds:schemaRef ds:uri="7d06b11d-8653-4d75-946b-0763e2e692f2"/>
  </ds:schemaRefs>
</ds:datastoreItem>
</file>

<file path=customXml/itemProps2.xml><?xml version="1.0" encoding="utf-8"?>
<ds:datastoreItem xmlns:ds="http://schemas.openxmlformats.org/officeDocument/2006/customXml" ds:itemID="{1C4136D7-A6C8-499F-A3E0-14A9EB1779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111643-982F-4676-AAF6-D0B214489F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d06b11d-8653-4d75-946b-0763e2e692f2"/>
    <ds:schemaRef ds:uri="34b70e06-75fb-4472-9644-9432cd628e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10167</TotalTime>
  <Words>229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Proxima Nova</vt:lpstr>
      <vt:lpstr>Roboto</vt:lpstr>
      <vt:lpstr>Retrospect</vt:lpstr>
      <vt:lpstr>Accessories for the CS6080 Companion Scanners</vt:lpstr>
      <vt:lpstr>Accessories</vt:lpstr>
      <vt:lpstr>Accessories </vt:lpstr>
      <vt:lpstr>Accessories </vt:lpstr>
      <vt:lpstr>Accessories </vt:lpstr>
      <vt:lpstr>Service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CT4X Accessories, Replacement and Service</dc:title>
  <dc:creator>Megan Stokes</dc:creator>
  <cp:lastModifiedBy>Doug Ukena</cp:lastModifiedBy>
  <cp:revision>39</cp:revision>
  <dcterms:created xsi:type="dcterms:W3CDTF">2021-02-03T14:20:45Z</dcterms:created>
  <dcterms:modified xsi:type="dcterms:W3CDTF">2024-07-02T17:32:14Z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0x0101002D7EB4113482FB4584CFD80A056B0F80</vt:lpwstr>
  </property>
  <property fmtid="{D5CDD505-2E9C-101B-9397-08002B2CF9AE}" pid="3" name="MediaServiceImageTags">
    <vt:lpwstr/>
  </property>
</Properties>
</file>